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75" r:id="rId4"/>
    <p:sldId id="286" r:id="rId5"/>
    <p:sldId id="274" r:id="rId6"/>
    <p:sldId id="276" r:id="rId7"/>
    <p:sldId id="285" r:id="rId8"/>
    <p:sldId id="263" r:id="rId9"/>
    <p:sldId id="284" r:id="rId10"/>
    <p:sldId id="281" r:id="rId11"/>
    <p:sldId id="291" r:id="rId12"/>
    <p:sldId id="272" r:id="rId13"/>
    <p:sldId id="270" r:id="rId14"/>
    <p:sldId id="261" r:id="rId15"/>
    <p:sldId id="282" r:id="rId16"/>
    <p:sldId id="265" r:id="rId17"/>
    <p:sldId id="287" r:id="rId18"/>
    <p:sldId id="290" r:id="rId19"/>
    <p:sldId id="273" r:id="rId20"/>
    <p:sldId id="288" r:id="rId21"/>
    <p:sldId id="260" r:id="rId2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73">
          <p15:clr>
            <a:srgbClr val="A4A3A4"/>
          </p15:clr>
        </p15:guide>
        <p15:guide id="3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17" autoAdjust="0"/>
  </p:normalViewPr>
  <p:slideViewPr>
    <p:cSldViewPr snapToGrid="0" snapToObjects="1" showGuides="1">
      <p:cViewPr varScale="1">
        <p:scale>
          <a:sx n="88" d="100"/>
          <a:sy n="88" d="100"/>
        </p:scale>
        <p:origin x="590" y="26"/>
      </p:cViewPr>
      <p:guideLst>
        <p:guide orient="horz" pos="1622"/>
        <p:guide pos="273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7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2503" y="55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FCBD-BBB2-6C4B-A1D9-A14E4E1F9D1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8BAB-6012-B34B-82D7-C9793B1A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1BF5-0E79-C142-A52B-67F6D111FCE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C4B9-C6CE-2D43-B86A-958C77E0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you can see the Snap Stick has been seen by the AMEREX software and is ready to</a:t>
            </a:r>
            <a:r>
              <a:rPr lang="en-GB" baseline="0" dirty="0" smtClean="0"/>
              <a:t> use.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Portal will be covered by another slide show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shows the switches with letters – the key</a:t>
            </a:r>
            <a:r>
              <a:rPr lang="en-GB" baseline="0" dirty="0" smtClean="0"/>
              <a:t> for the following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Matrix showing different combinations of switches and analogue</a:t>
            </a:r>
            <a:r>
              <a:rPr lang="en-GB" baseline="0" dirty="0" smtClean="0"/>
              <a:t> inputs and outputs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</a:t>
            </a:r>
            <a:r>
              <a:rPr lang="en-GB" baseline="0" dirty="0" smtClean="0"/>
              <a:t> floor – students to think of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Your PC/Laptop may</a:t>
            </a:r>
            <a:r>
              <a:rPr lang="en-GB" baseline="0" dirty="0" smtClean="0"/>
              <a:t> look different to mine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AMEREX Integrated Snap Stick is used to connect the modules/nodes to the demonstration control Panel.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the Snap Stick with the red </a:t>
            </a:r>
            <a:r>
              <a:rPr lang="en-US" alt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 into a USB port. Click the </a:t>
            </a:r>
            <a:r>
              <a:rPr lang="en-US" alt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Amerex</a:t>
            </a:r>
            <a:r>
              <a:rPr lang="en-US" alt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Demo icon.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LED will flash Green indicating the stick is connected to a mesh node.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activating the switches on the test box you will see the virtual switches in</a:t>
            </a:r>
            <a:r>
              <a:rPr kumimoji="0" lang="en-GB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switch box section change state.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next slides</a:t>
            </a:r>
            <a:r>
              <a:rPr lang="en-GB" baseline="0" dirty="0" smtClean="0"/>
              <a:t> describe the different types of equipment contained in the Demo box. The test box/switch box is a three digital input unit only and is used in conjunction with the signal strength meter to plan networks.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30109 unit only has the capacity</a:t>
            </a:r>
            <a:r>
              <a:rPr lang="en-GB" baseline="0" dirty="0" smtClean="0"/>
              <a:t> for 24v </a:t>
            </a:r>
            <a:r>
              <a:rPr lang="en-GB" baseline="0" dirty="0" err="1" smtClean="0"/>
              <a:t>d.c.</a:t>
            </a:r>
            <a:r>
              <a:rPr lang="en-GB" baseline="0" dirty="0" smtClean="0"/>
              <a:t>  The 30110 does have a facility to run on batteries (two AA batteries) but we do not recommend this for any long periods of time – for testing and trouble shooting only.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30109 unit only has the capacity</a:t>
            </a:r>
            <a:r>
              <a:rPr lang="en-GB" baseline="0" dirty="0" smtClean="0"/>
              <a:t> for 24v </a:t>
            </a:r>
            <a:r>
              <a:rPr lang="en-GB" baseline="0" dirty="0" err="1" smtClean="0"/>
              <a:t>d.c.</a:t>
            </a:r>
            <a:r>
              <a:rPr lang="en-GB" baseline="0" dirty="0" smtClean="0"/>
              <a:t>  The 30110 does have a facility to run on batteries (two AA batteries) but we do not recommend this for any long periods of time – for testing and trouble shooting only.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SSM is a useful tool when planning the network.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edit</a:t>
            </a:r>
            <a:r>
              <a:rPr lang="en-GB" baseline="0" dirty="0" smtClean="0"/>
              <a:t> in the yellows areas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C4B9-C6CE-2D43-B86A-958C77E0EC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74486"/>
            <a:ext cx="5766010" cy="11035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238"/>
            <a:ext cx="21336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DFF7B-2400-8E4D-B756-2443618E92DE}" type="datetime1">
              <a:rPr lang="en-US" smtClean="0"/>
              <a:t>10/17/2016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e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7" cy="51452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590800" y="496384"/>
            <a:ext cx="6096000" cy="48026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600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Chapter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976650"/>
            <a:ext cx="6096000" cy="3405208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G_PPT_TEMPLATE_chapter_01-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E60023"/>
                </a:solidFill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201262"/>
            <a:ext cx="8229600" cy="318059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"/>
            <a:ext cx="9143998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://www.amerex-demo.net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Amerex%20Demo%20Kit%20software/AME30150%20Instruction%20Manual%20Demo%20Kit%20February%202016%20Issue%201-2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9" y="3233216"/>
            <a:ext cx="3973930" cy="12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743387"/>
            <a:ext cx="3629025" cy="3112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2203813" y="2008942"/>
            <a:ext cx="595630" cy="86741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 Box 38"/>
          <p:cNvSpPr txBox="1"/>
          <p:nvPr/>
        </p:nvSpPr>
        <p:spPr>
          <a:xfrm>
            <a:off x="2819128" y="3411657"/>
            <a:ext cx="1007110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Relay Outputs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679178" y="3692327"/>
            <a:ext cx="2222500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      Analogue and Digital Inputs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57200" y="157482"/>
            <a:ext cx="336903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Jumper Settings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0862" y="-381198"/>
            <a:ext cx="1844675" cy="4093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6358572" y="959287"/>
            <a:ext cx="595630" cy="8763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790882" y="1347272"/>
            <a:ext cx="687705" cy="7620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10451" y="4071332"/>
            <a:ext cx="4341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yellow circle on the dual analogue input board has only monitored or digital jumper settings. The red circle are the monitored digital inputs</a:t>
            </a: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0148" y="2719654"/>
            <a:ext cx="396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analogue input board has 24v.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d.c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/Batt (yellow circle) and one monitored or digital jumper (Orange circle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circle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monitored digital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inputs.</a:t>
            </a:r>
          </a:p>
        </p:txBody>
      </p:sp>
      <p:sp>
        <p:nvSpPr>
          <p:cNvPr id="15" name="Text Box 38"/>
          <p:cNvSpPr txBox="1"/>
          <p:nvPr/>
        </p:nvSpPr>
        <p:spPr>
          <a:xfrm>
            <a:off x="73434" y="3131939"/>
            <a:ext cx="605744" cy="46205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24v </a:t>
            </a:r>
            <a:r>
              <a:rPr lang="en-GB" sz="1100" dirty="0" err="1" smtClean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d.c</a:t>
            </a:r>
            <a:r>
              <a:rPr lang="en-GB" sz="1100" dirty="0" smtClean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 input</a:t>
            </a:r>
            <a:endParaRPr lang="en-GB" sz="1100" dirty="0">
              <a:effectLst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47800" y="3249386"/>
            <a:ext cx="636814" cy="566057"/>
          </a:xfrm>
          <a:prstGeom prst="ellipse">
            <a:avLst/>
          </a:prstGeom>
          <a:noFill/>
          <a:ln w="28575">
            <a:solidFill>
              <a:srgbClr val="E6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876334" y="2051488"/>
            <a:ext cx="516799" cy="501853"/>
          </a:xfrm>
          <a:prstGeom prst="ellipse">
            <a:avLst/>
          </a:prstGeom>
          <a:noFill/>
          <a:ln w="28575">
            <a:solidFill>
              <a:srgbClr val="E6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457199" y="157482"/>
            <a:ext cx="3732835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 Inputs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3" y="1119853"/>
            <a:ext cx="3992880" cy="298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40573" y="1403977"/>
            <a:ext cx="43545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board has two resistors mounted on the PCB, they are to simulate (if required) the OC/SC on the AMEREX Integrated Demonstration screen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this function, ensure the jumper above MDI1 is set to ‘MON’. Connect the PCB as shown.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457199" y="157482"/>
            <a:ext cx="3732835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 Inputs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3" y="1119853"/>
            <a:ext cx="3992880" cy="298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40573" y="1126978"/>
            <a:ext cx="43545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MDI1 line is shorted (SC) the LED in the middle window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(Single Unit) will illuminate.  If one of the lines to the PCB is disconnected (OC) the LED again will illuminate.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action is used for the Dual unit whereby the jumpers must be set to ‘MON’ and the EOL PCB is connected to the MDI1 and or MDI2 connectors.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Strength Meter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4440" y="798458"/>
            <a:ext cx="527226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signal strength meter is a tool to monitor and measure the signal strength (Line Quality %) of the connection between</a:t>
            </a:r>
          </a:p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Received signal strength from the receiving node in percentage terms (%).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example;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GB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kumimoji="0" lang="en-GB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 Strength 58%’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‘Rx Sig Strength 65%’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defTabSz="914400"/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colour of the display will change depending on the signal strength of the signal strength. The colours are Red and Green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8" t="5310" r="21890" b="1781"/>
          <a:stretch>
            <a:fillRect/>
          </a:stretch>
        </p:blipFill>
        <p:spPr bwMode="auto">
          <a:xfrm>
            <a:off x="6670675" y="157482"/>
            <a:ext cx="20161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9" y="379531"/>
            <a:ext cx="6143998" cy="40539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70135" y="530250"/>
            <a:ext cx="2388126" cy="47118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71724" y="1364371"/>
            <a:ext cx="1508862" cy="420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578505" y="1421689"/>
            <a:ext cx="1508862" cy="420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76057" y="1421689"/>
            <a:ext cx="1508862" cy="420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973609" y="1411804"/>
            <a:ext cx="1969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GUI can be edited by clicking on the areas marked by the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 circles and can saved by using the ‘File’ tab shown in Red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23900" y="446314"/>
            <a:ext cx="315686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14" y="71051"/>
            <a:ext cx="7232653" cy="5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" y="3841"/>
            <a:ext cx="9095127" cy="5116009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7492792">
            <a:off x="576256" y="4258342"/>
            <a:ext cx="757513" cy="31925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-43544" y="4702629"/>
            <a:ext cx="1137557" cy="566057"/>
          </a:xfrm>
          <a:prstGeom prst="ellipse">
            <a:avLst/>
          </a:prstGeom>
          <a:noFill/>
          <a:ln w="28575">
            <a:solidFill>
              <a:srgbClr val="E6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17813" y="3110382"/>
            <a:ext cx="1627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 Stick has been seen by the AMEREX software and is ready to use</a:t>
            </a:r>
            <a:r>
              <a:rPr lang="en-GB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4" y="793055"/>
            <a:ext cx="6224638" cy="3501359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336903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 Stick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0582" y="54068"/>
            <a:ext cx="22336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AMEREX demo screen you can also access ‘Portal’ which is the setting up and commissioning software for our network.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‘Enable Portal’ tab and you will asked if you wish to go to Portal – click OK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now open Portal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7" y="4507580"/>
            <a:ext cx="507483" cy="528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36121" y="3973956"/>
            <a:ext cx="651981" cy="520511"/>
          </a:xfrm>
          <a:prstGeom prst="ellipse">
            <a:avLst/>
          </a:prstGeom>
          <a:noFill/>
          <a:ln w="28575">
            <a:solidFill>
              <a:srgbClr val="E6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" y="3841"/>
            <a:ext cx="9095127" cy="5116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419" y="21321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74419" y="276125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419" y="33903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4882" y="197518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972" y="212012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972" y="27179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9972" y="331571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307" y="205920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4831" y="20652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7718" y="395734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6470" y="440234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3995" y="4402346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7936" y="21564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J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4824" y="276125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4824" y="34640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7936" y="412533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8903" y="205920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7347" y="270555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K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3791" y="205920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13791" y="271591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19872" y="339101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13791" y="407076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41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336903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Matrix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9" y="103195"/>
            <a:ext cx="4434428" cy="4939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24" y="1215486"/>
            <a:ext cx="2233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shows the switching program for the demo kit.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3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78049" y="1562431"/>
            <a:ext cx="485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ook" panose="02000604040000020004" pitchFamily="2" charset="0"/>
              </a:rPr>
              <a:t>Demonstration Kit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-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336903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3295" y="4130737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7160078" y="256251"/>
            <a:ext cx="1224643" cy="48026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36339" y="324750"/>
            <a:ext cx="312166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artin\Desktop\Amerex Demo Kit software\DSCN7697.JPG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30" y="1189629"/>
            <a:ext cx="3188970" cy="23914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95047" y="2385334"/>
            <a:ext cx="25539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kit is made up of;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Strength Meter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Box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analogue board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analogue board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Snap Stick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stick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 pack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818745"/>
            <a:ext cx="4283529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nsert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 memory stick it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one of the USB ports on your laptop.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the memory stick and copy all the files into a folder on your desktop.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the folder ‘DemoSetupV1_5’ , click on this folder and double click the ‘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DemoSetup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file. This will download the AMEREX Integrated demo. It will also add a icon which is the shortcut to run this application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36" y="3826681"/>
            <a:ext cx="535940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931228" y="753431"/>
            <a:ext cx="391341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the same with the Portal-setup-2.5.0 on the memory stick. Again it will add and icon to your desktop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099" y="1695636"/>
            <a:ext cx="720678" cy="750093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59893" y="192398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Stick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14" y="1259617"/>
            <a:ext cx="3913415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memory stick open the folder called ‘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snappyImages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and copy all the files in this folder.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open ‘Documents’ folder  and the ‘My Documents’ You will see the Portal folder open this and copy all the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snappyImage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files into the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snappyImage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folder.  It will overwrite the other files and this is ok.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57200" y="365649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SnappyImage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9" y="0"/>
            <a:ext cx="4487448" cy="2524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29" y="2623131"/>
            <a:ext cx="4487448" cy="25241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926541" y="905435"/>
            <a:ext cx="1237130" cy="1017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05518" y="3314597"/>
            <a:ext cx="385482" cy="513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457200" y="157482"/>
            <a:ext cx="336903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 Stick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32" y="397615"/>
            <a:ext cx="2282503" cy="30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flipH="1">
            <a:off x="447340" y="1124967"/>
            <a:ext cx="484979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AMEREX Integrated Snap Stick is used to connect the modules/nodes to the demonstration control Panel.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the Snap Stick with the red </a:t>
            </a:r>
            <a:r>
              <a:rPr lang="en-US" alt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 into a USB port.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</a:t>
            </a:r>
            <a:r>
              <a:rPr lang="en-US" alt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Amerex</a:t>
            </a:r>
            <a:r>
              <a:rPr lang="en-US" alt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Demo icon.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LED will flash Green indicating the stick is connected to a mesh node.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activating the switches </a:t>
            </a:r>
            <a:r>
              <a:rPr lang="en-GB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analogue inputs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will see the virtual switches </a:t>
            </a:r>
            <a:r>
              <a:rPr lang="en-GB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different sections of the demo window </a:t>
            </a:r>
            <a:r>
              <a:rPr kumimoji="0" lang="en-GB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state.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36" y="3222555"/>
            <a:ext cx="53594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3" y="995064"/>
            <a:ext cx="5236949" cy="35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57482"/>
            <a:ext cx="4114800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Box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90800" y="3314596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373" y="1259616"/>
            <a:ext cx="4572000" cy="26280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switch to the right and the Yellow LED will flash. 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box is now ready to connect to the Control panel screen.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switch controls a switch icon on the GUI and the Alarm LED is activated when the monitored input of the dual unit is set.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6465" y="1195843"/>
            <a:ext cx="3856538" cy="249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5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8</a:t>
            </a:fld>
            <a:endParaRPr 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57200" y="157482"/>
            <a:ext cx="417294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Analogue input boards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0888" y="-46508"/>
            <a:ext cx="1844675" cy="4093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2388598" y="1231430"/>
            <a:ext cx="595630" cy="8763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20908" y="1619415"/>
            <a:ext cx="687705" cy="7620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0174" y="3090937"/>
            <a:ext cx="396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30110 – Single analogue and dual digital inputs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6524" y="633583"/>
            <a:ext cx="3693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30110</a:t>
            </a: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designation AMEC7</a:t>
            </a:r>
          </a:p>
          <a:p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analogue and 3 digital inputs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monitored digital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input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selected as switch inputs without monitoring). Red circle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Jumpers for monitoring or switch inputs. Yellow circle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digital inputs – no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DI1 and DI2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86902" y="2440787"/>
            <a:ext cx="555715" cy="566057"/>
          </a:xfrm>
          <a:prstGeom prst="ellipse">
            <a:avLst/>
          </a:prstGeom>
          <a:noFill/>
          <a:ln w="28575">
            <a:solidFill>
              <a:srgbClr val="E6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1091730"/>
            <a:ext cx="3629025" cy="3112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2203813" y="2357285"/>
            <a:ext cx="595630" cy="86741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 Box 38"/>
          <p:cNvSpPr txBox="1"/>
          <p:nvPr/>
        </p:nvSpPr>
        <p:spPr>
          <a:xfrm>
            <a:off x="2819128" y="3760000"/>
            <a:ext cx="1007110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Relay Outputs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679178" y="4128511"/>
            <a:ext cx="2222500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      Analogue and Digital Inputs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57200" y="157482"/>
            <a:ext cx="4172948" cy="480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Analogue input boards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9308" y="752392"/>
            <a:ext cx="3693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30109</a:t>
            </a: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designation AMEC4</a:t>
            </a:r>
          </a:p>
          <a:p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analogue and 4 digital inputs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monitored digital inputs (these inputs can be selected as switch inputs without monitoring). Red circle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Jumpers for monitoring or switch inputs. Yellow circle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digital inputs – no monitoring</a:t>
            </a:r>
          </a:p>
        </p:txBody>
      </p:sp>
      <p:sp>
        <p:nvSpPr>
          <p:cNvPr id="15" name="Text Box 38"/>
          <p:cNvSpPr txBox="1"/>
          <p:nvPr/>
        </p:nvSpPr>
        <p:spPr>
          <a:xfrm>
            <a:off x="73434" y="3480282"/>
            <a:ext cx="605744" cy="46205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24v </a:t>
            </a:r>
            <a:r>
              <a:rPr lang="en-GB" sz="1100" dirty="0" err="1" smtClean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d.c</a:t>
            </a:r>
            <a:r>
              <a:rPr lang="en-GB" sz="1100" dirty="0" smtClean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 input</a:t>
            </a:r>
            <a:endParaRPr lang="en-GB" sz="1100" dirty="0">
              <a:effectLst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30746" y="3532414"/>
            <a:ext cx="636814" cy="566057"/>
          </a:xfrm>
          <a:prstGeom prst="ellipse">
            <a:avLst/>
          </a:prstGeom>
          <a:noFill/>
          <a:ln w="28575">
            <a:solidFill>
              <a:srgbClr val="E60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1128</Words>
  <Application>Microsoft Office PowerPoint</Application>
  <PresentationFormat>Custom</PresentationFormat>
  <Paragraphs>172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Gotham-Book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cineviz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razor</dc:creator>
  <cp:lastModifiedBy>John Martin Allison</cp:lastModifiedBy>
  <cp:revision>78</cp:revision>
  <dcterms:created xsi:type="dcterms:W3CDTF">2015-01-28T15:31:41Z</dcterms:created>
  <dcterms:modified xsi:type="dcterms:W3CDTF">2016-10-17T05:32:42Z</dcterms:modified>
</cp:coreProperties>
</file>