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7" r:id="rId3"/>
    <p:sldId id="279" r:id="rId4"/>
    <p:sldId id="260" r:id="rId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73">
          <p15:clr>
            <a:srgbClr val="A4A3A4"/>
          </p15:clr>
        </p15:guide>
        <p15:guide id="3" pos="1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362" y="34"/>
      </p:cViewPr>
      <p:guideLst>
        <p:guide orient="horz" pos="1622"/>
        <p:guide pos="273"/>
        <p:guide pos="11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FCBD-BBB2-6C4B-A1D9-A14E4E1F9D10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08BAB-6012-B34B-82D7-C9793B1AA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1BF5-0E79-C142-A52B-67F6D111FCE0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C4B9-C6CE-2D43-B86A-958C77E0E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74486"/>
            <a:ext cx="5766010" cy="110354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238"/>
            <a:ext cx="2133600" cy="274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DFF7B-2400-8E4D-B756-2443618E92DE}" type="datetime1">
              <a:rPr lang="en-US" smtClean="0"/>
              <a:t>10/16/2016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e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9138927" cy="51452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590800" y="496384"/>
            <a:ext cx="6096000" cy="48026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600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Chapter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976650"/>
            <a:ext cx="6096000" cy="3405208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3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G_PPT_TEMPLATE_chapter_01-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28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E60023"/>
                </a:solidFill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201262"/>
            <a:ext cx="8229600" cy="3180596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"/>
            <a:ext cx="9143998" cy="5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9" y="3233216"/>
            <a:ext cx="3973930" cy="12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2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2061431" y="4428460"/>
            <a:ext cx="5890377" cy="48026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AMEREX Integrated Mesh network training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6" r="-14896" b="-16872"/>
          <a:stretch/>
        </p:blipFill>
        <p:spPr bwMode="auto">
          <a:xfrm>
            <a:off x="2100013" y="267441"/>
            <a:ext cx="6625369" cy="3829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rto="http://schemas.microsoft.com/office/word/2006/arto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851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A496-7944-1B44-9047-47D299EDA82F}" type="slidenum">
              <a:rPr lang="en-US" smtClean="0"/>
              <a:t>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2139437" y="415500"/>
            <a:ext cx="5890377" cy="48026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6668" y="1346522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Enrolment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76668" y="2535942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Demonstration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AMEREX Integrated demo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73838" y="1346522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Recap on day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Setting up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Setting up the site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Applications/Installations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73838" y="3366938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Recap on day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8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0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48</Words>
  <Application>Microsoft Office PowerPoint</Application>
  <PresentationFormat>Custom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cineviz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razor</dc:creator>
  <cp:lastModifiedBy>John Martin Allison</cp:lastModifiedBy>
  <cp:revision>53</cp:revision>
  <dcterms:created xsi:type="dcterms:W3CDTF">2015-01-28T15:31:41Z</dcterms:created>
  <dcterms:modified xsi:type="dcterms:W3CDTF">2016-10-16T09:18:38Z</dcterms:modified>
</cp:coreProperties>
</file>