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0" r:id="rId3"/>
    <p:sldId id="275" r:id="rId4"/>
    <p:sldId id="321" r:id="rId5"/>
    <p:sldId id="322" r:id="rId6"/>
    <p:sldId id="288" r:id="rId7"/>
    <p:sldId id="289" r:id="rId8"/>
    <p:sldId id="319" r:id="rId9"/>
    <p:sldId id="320" r:id="rId10"/>
    <p:sldId id="317" r:id="rId11"/>
    <p:sldId id="260" r:id="rId1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73">
          <p15:clr>
            <a:srgbClr val="A4A3A4"/>
          </p15:clr>
        </p15:guide>
        <p15:guide id="3" pos="11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59" autoAdjust="0"/>
  </p:normalViewPr>
  <p:slideViewPr>
    <p:cSldViewPr snapToGrid="0" snapToObjects="1" showGuides="1">
      <p:cViewPr varScale="1">
        <p:scale>
          <a:sx n="87" d="100"/>
          <a:sy n="87" d="100"/>
        </p:scale>
        <p:origin x="626" y="43"/>
      </p:cViewPr>
      <p:guideLst>
        <p:guide orient="horz" pos="1622"/>
        <p:guide pos="273"/>
        <p:guide pos="11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FCBD-BBB2-6C4B-A1D9-A14E4E1F9D1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8BAB-6012-B34B-82D7-C9793B1A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5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1BF5-0E79-C142-A52B-67F6D111FCE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C4B9-C6CE-2D43-B86A-958C77E0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3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above are our suggested software, you can use an alternatives if you wish) You can also find the software on the following sites.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above are our suggested software, you can use an alternatives if you wish) You can also find the software on the following sites.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Note</a:t>
            </a:r>
            <a:r>
              <a:rPr lang="en-GB" baseline="0" dirty="0" smtClean="0"/>
              <a:t> </a:t>
            </a:r>
            <a:r>
              <a:rPr lang="en-GB" baseline="0" smtClean="0"/>
              <a:t>– </a:t>
            </a: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374486"/>
            <a:ext cx="5766010" cy="110354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238"/>
            <a:ext cx="2133600" cy="274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DFF7B-2400-8E4D-B756-2443618E92DE}" type="datetime1">
              <a:rPr lang="en-US" smtClean="0"/>
              <a:t>10/17/2016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pe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7" cy="51452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590800" y="496384"/>
            <a:ext cx="6096000" cy="480266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600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Chapter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976650"/>
            <a:ext cx="6096000" cy="3405208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G_PPT_TEMPLATE_chapter_01-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E60023"/>
                </a:solidFill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201262"/>
            <a:ext cx="8229600" cy="3180596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"/>
            <a:ext cx="9143998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raining%20presentation%20-%20Introduction.ppt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cnet.com/Tera-Term/3000-20432_4-75766675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urceforge.net/projects/winscp/?source=typ_redirect" TargetMode="External"/><Relationship Id="rId4" Type="http://schemas.openxmlformats.org/officeDocument/2006/relationships/hyperlink" Target="https://notepad-plus-plus.org/download/v6.8.6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9" y="3233216"/>
            <a:ext cx="3973930" cy="1238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70227" y="424228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 No.1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4114800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90800" y="3314596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pres?slideindex=1&amp;slidetitle="/>
          </p:cNvPr>
          <p:cNvSpPr txBox="1"/>
          <p:nvPr/>
        </p:nvSpPr>
        <p:spPr>
          <a:xfrm>
            <a:off x="7613295" y="4130737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2671" y="1091784"/>
            <a:ext cx="41520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Site Controller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 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Getting Started</a:t>
            </a:r>
          </a:p>
          <a:p>
            <a:pPr algn="ctr"/>
            <a:endParaRPr lang="en-GB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  <a:p>
            <a:pPr algn="ctr"/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  <a:p>
            <a:pPr algn="ctr"/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206" y="1367925"/>
            <a:ext cx="42185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Site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 Controller combines a SM220 RF module and an embedded Linux-based computer to provide connectivity (Ethernet, cellular, Wi-Fi, serial,) and site aggregation capabilities to a diverse array of SNAP </a:t>
            </a:r>
            <a:r>
              <a:rPr lang="en-GB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networks across industrial temperature ranges</a:t>
            </a:r>
            <a:r>
              <a:rPr lang="en-GB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46" y="1951892"/>
            <a:ext cx="2195563" cy="13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206" y="1432442"/>
            <a:ext cx="4678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Site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TCP/IP 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connections can even bridge remote SNAP devices into one common network, an effective method for centralizing data storage, performing web - based analytics, and monitoring remote applications.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Powered by Freescale’s i.MX 6 </a:t>
            </a:r>
            <a:r>
              <a:rPr lang="en-GB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processor.</a:t>
            </a: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46" y="1951892"/>
            <a:ext cx="2195563" cy="13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206" y="1653675"/>
            <a:ext cx="4280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Site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Site 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Controller has ample computing power, reliable connectivity options, and a sturdy design that makes it the ideal networking gateway for large - scale </a:t>
            </a:r>
            <a:r>
              <a:rPr lang="en-GB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deployments.</a:t>
            </a:r>
            <a:r>
              <a:rPr lang="en-GB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46" y="1951892"/>
            <a:ext cx="2195563" cy="13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media.digikey.com/Photos/Synapse%20Photos/MFG_SS420-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73" y="976650"/>
            <a:ext cx="1969135" cy="20022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9205" y="1168385"/>
            <a:ext cx="3831641" cy="4066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up guide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site controller can be powered by either, a barrel connector via an </a:t>
            </a:r>
            <a:r>
              <a:rPr lang="en-GB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adapter power unit or by 24v </a:t>
            </a:r>
            <a:r>
              <a:rPr lang="en-GB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power supply.</a:t>
            </a: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barrel connector is located </a:t>
            </a:r>
            <a:r>
              <a:rPr lang="en-GB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side of the site controller.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 the power supply you wish to use for the site controller (24v </a:t>
            </a:r>
            <a:r>
              <a:rPr lang="en-GB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the barrel connector from the PSU</a:t>
            </a:r>
            <a:r>
              <a:rPr lang="en-GB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24v </a:t>
            </a:r>
            <a:r>
              <a:rPr lang="en-GB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r>
              <a:rPr lang="en-GB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supply is connected to green terminal connector rail which is polarity conscious.</a:t>
            </a:r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93119" y="4688526"/>
            <a:ext cx="9140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10-28VDC</a:t>
            </a: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56" y="3228108"/>
            <a:ext cx="1900555" cy="146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22" y="2699238"/>
            <a:ext cx="815975" cy="26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6734908" y="2699238"/>
            <a:ext cx="791307" cy="105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38954" y="2832588"/>
            <a:ext cx="20401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508381" y="4448885"/>
            <a:ext cx="1314792" cy="87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9205" y="1168385"/>
            <a:ext cx="6783419" cy="373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the site controller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access the site controller you will require items of software that will allow you to view and edit the programs.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files are already embedded in the site controller but require activation.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also require to download the following;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NotePad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WinSCP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43200" y="648784"/>
            <a:ext cx="6096000" cy="480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 baseline="0">
                <a:solidFill>
                  <a:srgbClr val="E6002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9205" y="1168385"/>
            <a:ext cx="6783419" cy="290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the site controller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software we recommend is Tera Term,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NotePad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WinSCP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where you can download the programs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http://download.cnet.com/Tera-Term/3000-20432_4-75766675.html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https://notepad-plus-plus.org/download/v6.8.6.html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http://sourceforge.net/projects/winscp/?source=typ_redirect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43200" y="648784"/>
            <a:ext cx="6096000" cy="480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 baseline="0">
                <a:solidFill>
                  <a:srgbClr val="E6002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9205" y="1168385"/>
            <a:ext cx="6783419" cy="313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the site controller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will also need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copy of the following files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the following for the site controller and save the .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files for the site controller program and the nodes.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filechecker.py		This file checks the node data in the site controller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fileprep.py			This prepares the site controller for the new nodes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maketimes.py		This makes the times slots within the site controller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myUserMain.py		This is the main program that runs the site controller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43200" y="648784"/>
            <a:ext cx="6096000" cy="480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 baseline="0">
                <a:solidFill>
                  <a:srgbClr val="E6002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431</Words>
  <Application>Microsoft Office PowerPoint</Application>
  <PresentationFormat>Custom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Gotham-Book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cineviz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razor</dc:creator>
  <cp:lastModifiedBy>John Martin Allison</cp:lastModifiedBy>
  <cp:revision>91</cp:revision>
  <dcterms:created xsi:type="dcterms:W3CDTF">2015-01-28T15:31:41Z</dcterms:created>
  <dcterms:modified xsi:type="dcterms:W3CDTF">2016-10-17T07:03:26Z</dcterms:modified>
</cp:coreProperties>
</file>