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0" r:id="rId3"/>
    <p:sldId id="275" r:id="rId4"/>
    <p:sldId id="288" r:id="rId5"/>
    <p:sldId id="289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32" r:id="rId17"/>
    <p:sldId id="331" r:id="rId18"/>
    <p:sldId id="333" r:id="rId19"/>
    <p:sldId id="317" r:id="rId20"/>
    <p:sldId id="260" r:id="rId21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73">
          <p15:clr>
            <a:srgbClr val="A4A3A4"/>
          </p15:clr>
        </p15:guide>
        <p15:guide id="3" pos="11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59" autoAdjust="0"/>
  </p:normalViewPr>
  <p:slideViewPr>
    <p:cSldViewPr snapToGrid="0" snapToObjects="1" showGuides="1">
      <p:cViewPr varScale="1">
        <p:scale>
          <a:sx n="87" d="100"/>
          <a:sy n="87" d="100"/>
        </p:scale>
        <p:origin x="626" y="43"/>
      </p:cViewPr>
      <p:guideLst>
        <p:guide orient="horz" pos="1622"/>
        <p:guide pos="273"/>
        <p:guide pos="11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CFCBD-BBB2-6C4B-A1D9-A14E4E1F9D1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08BAB-6012-B34B-82D7-C9793B1AA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5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91BF5-0E79-C142-A52B-67F6D111FCE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FC4B9-C6CE-2D43-B86A-958C77E0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83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38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81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1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Note</a:t>
            </a:r>
            <a:r>
              <a:rPr lang="en-GB" baseline="0" dirty="0" smtClean="0"/>
              <a:t> </a:t>
            </a:r>
            <a:r>
              <a:rPr lang="en-GB" baseline="0" smtClean="0"/>
              <a:t>– </a:t>
            </a:r>
            <a:endParaRPr lang="en-GB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4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3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95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10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84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FC4B9-C6CE-2D43-B86A-958C77E0EC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8" cy="5148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3374486"/>
            <a:ext cx="5766010" cy="110354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06238"/>
            <a:ext cx="2133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DFF7B-2400-8E4D-B756-2443618E92DE}" type="datetime1">
              <a:rPr lang="en-US" smtClean="0"/>
              <a:t>10/17/2016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7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pe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"/>
            <a:ext cx="9138927" cy="51452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590800" y="496384"/>
            <a:ext cx="6096000" cy="480266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E600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Chapter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2590800" y="976650"/>
            <a:ext cx="6096000" cy="3405208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3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G_PPT_TEMPLATE_chapter_01-2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8" cy="514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rgbClr val="E60023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8229600" cy="3180596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"/>
            <a:ext cx="9143998" cy="51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Page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7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ilabs.com/products/mcu/pages/usbtouartbridgevcpdrivers.aspx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Training%20presentation%20-%20Introduction.pptx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329" y="3233216"/>
            <a:ext cx="3973930" cy="1238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70227" y="424228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 No.2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2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33" y="1725642"/>
            <a:ext cx="4145280" cy="233299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NotePad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++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3688382" y="2647628"/>
            <a:ext cx="3398218" cy="64948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343142" y="2462962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Click ‘Next’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4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3659"/>
            <a:ext cx="4192270" cy="235839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NotePad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++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>
            <a:off x="3641754" y="1950551"/>
            <a:ext cx="3282188" cy="10164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78" y="2966980"/>
            <a:ext cx="3581400" cy="201485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059205" y="1756203"/>
            <a:ext cx="15825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Click ‘I Agree’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9205" y="2359996"/>
            <a:ext cx="134524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Click </a:t>
            </a:r>
            <a:r>
              <a:rPr lang="en-GB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‘Next’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>
          <a:xfrm>
            <a:off x="3404445" y="2554344"/>
            <a:ext cx="1761036" cy="17545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0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69" y="1093953"/>
            <a:ext cx="3559175" cy="200279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69" y="2611826"/>
            <a:ext cx="4181475" cy="23533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NotePad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++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18" idx="3"/>
          </p:cNvCxnSpPr>
          <p:nvPr/>
        </p:nvCxnSpPr>
        <p:spPr>
          <a:xfrm>
            <a:off x="3401684" y="1892176"/>
            <a:ext cx="3631462" cy="51785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25755" y="3611785"/>
            <a:ext cx="2797791" cy="63889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56444" y="1707510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Click ‘Next’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2056444" y="2972892"/>
            <a:ext cx="179806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Tick the ‘Create Shortcut on Desktop’ and press ‘Install’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76" y="1120181"/>
            <a:ext cx="3663950" cy="206184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58" y="2728660"/>
            <a:ext cx="4117975" cy="23171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NotePad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++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01562" y="1859299"/>
            <a:ext cx="2721984" cy="14748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81091" y="3588011"/>
            <a:ext cx="3042455" cy="66266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81593" y="1609240"/>
            <a:ext cx="18562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progress bar will show the status of the program.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015169" y="2777663"/>
            <a:ext cx="164062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‘Finish’ and </a:t>
            </a:r>
            <a:r>
              <a:rPr kumimoji="0" lang="en-GB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NotePad</a:t>
            </a: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++ and the installation is complete and is ready to run.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52" y="1438734"/>
            <a:ext cx="4154748" cy="25236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WinSCP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90240" y="2321561"/>
            <a:ext cx="3233306" cy="82803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779587" y="1520299"/>
            <a:ext cx="27568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Double click on the downloaded file and follow the instructions on how to install the software.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864360" y="2879736"/>
            <a:ext cx="28041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the language you wish to use – for the example we have chosen English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37402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WinSCP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21" y="971414"/>
            <a:ext cx="3095540" cy="196741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2545080"/>
            <a:ext cx="3042920" cy="191007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344421" y="1799629"/>
            <a:ext cx="23012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‘Next’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‘Accept’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525520" y="1986280"/>
            <a:ext cx="3647440" cy="391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77920" y="2938832"/>
            <a:ext cx="3164840" cy="8864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WinSCP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32" y="1036965"/>
            <a:ext cx="3681621" cy="207160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987406" y="1670980"/>
            <a:ext cx="22758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‘Next’ for Full Upgrade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88360" y="2038738"/>
            <a:ext cx="3870856" cy="4385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-9183" y="146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37" y="2877199"/>
            <a:ext cx="3302747" cy="200303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059205" y="3328116"/>
            <a:ext cx="1418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‘Install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2367" y="3535806"/>
            <a:ext cx="3346187" cy="6896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WinSCP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79587" y="-358801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79587" y="-313081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kumimoji="0" lang="en-GB" altLang="en-US" sz="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86261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59" y="1747153"/>
            <a:ext cx="3943469" cy="23526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59205" y="2338847"/>
            <a:ext cx="19827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….and then click ‘Finish’. 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67743" y="2757196"/>
            <a:ext cx="3536302" cy="67180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1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 driver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86261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49178"/>
            <a:ext cx="4267200" cy="3104382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59205" y="1600185"/>
            <a:ext cx="234515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driver may be required depending on which version of Windows you</a:t>
            </a:r>
            <a:r>
              <a:rPr kumimoji="0" lang="en-GB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have running on your machine.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6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Load the driver and restart Windows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27075" y="4344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http://www.silabs.com/products/mcu/pages/usbtouartbridgevcpdrivers.aspx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9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19</a:t>
            </a:fld>
            <a:endParaRPr lang="en-US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457200" y="157482"/>
            <a:ext cx="4114800" cy="4802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2590800" y="3314596"/>
            <a:ext cx="18473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GB" altLang="en-US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19397" y="1091784"/>
            <a:ext cx="46586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-Book" panose="02000604040000020004" pitchFamily="2" charset="0"/>
              </a:rPr>
              <a:t>Site Controller</a:t>
            </a:r>
          </a:p>
          <a:p>
            <a:pPr algn="ctr"/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-Book" panose="02000604040000020004" pitchFamily="2" charset="0"/>
              </a:rPr>
              <a:t> </a:t>
            </a:r>
          </a:p>
          <a:p>
            <a:pPr algn="ctr"/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-Book" panose="02000604040000020004" pitchFamily="2" charset="0"/>
              </a:rPr>
              <a:t>Loading software</a:t>
            </a:r>
          </a:p>
          <a:p>
            <a:pPr algn="ctr"/>
            <a:endParaRPr lang="en-GB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-Book" panose="02000604040000020004" pitchFamily="2" charset="0"/>
            </a:endParaRPr>
          </a:p>
          <a:p>
            <a:pPr algn="ctr"/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-Book" panose="02000604040000020004" pitchFamily="2" charset="0"/>
            </a:endParaRPr>
          </a:p>
          <a:p>
            <a:pPr algn="ctr"/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-Book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pres?slideindex=1&amp;slidetitle="/>
          </p:cNvPr>
          <p:cNvSpPr txBox="1"/>
          <p:nvPr/>
        </p:nvSpPr>
        <p:spPr>
          <a:xfrm>
            <a:off x="7613295" y="4130737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Return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0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9206" y="1060194"/>
            <a:ext cx="46782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endParaRPr lang="en-GB" altLang="en-US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downloading the Tera Term and the other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programs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the files in a folder called ‘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Programs’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location you can easily get to from your desktop or on your desk top itself. 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‘Installed programs’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folder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need to be created by the user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 saving all the downloaded programs to this folder. 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3" name="Picture 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46" y="1951892"/>
            <a:ext cx="2195563" cy="13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3831641" cy="3327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Tera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 Term is a program that allows you create and edit files in a ‘Dos’ type environment but using Linux commands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downloaded file and follow the instruction on how to install the software.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Click ‘Next’</a:t>
            </a:r>
            <a:endParaRPr lang="en-GB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2590800" y="496384"/>
            <a:ext cx="6096000" cy="480266"/>
          </a:xfrm>
        </p:spPr>
        <p:txBody>
          <a:bodyPr>
            <a:noAutofit/>
          </a:bodyPr>
          <a:lstStyle/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70" y="2884536"/>
            <a:ext cx="3099287" cy="188714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70" y="976650"/>
            <a:ext cx="3099288" cy="177723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cxnSp>
        <p:nvCxnSpPr>
          <p:cNvPr id="23" name="Straight Arrow Connector 22"/>
          <p:cNvCxnSpPr/>
          <p:nvPr/>
        </p:nvCxnSpPr>
        <p:spPr>
          <a:xfrm flipV="1">
            <a:off x="5068765" y="4145573"/>
            <a:ext cx="1877158" cy="158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528896" y="2070588"/>
            <a:ext cx="990600" cy="850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9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6" y="1168385"/>
            <a:ext cx="3581060" cy="2347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Tera Term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 the agreement and click ‘Next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‘Next’ unless you wish to change the target folder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04" y="1621587"/>
            <a:ext cx="2923873" cy="169579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24" y="3098345"/>
            <a:ext cx="2885074" cy="167333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5095142" y="2070588"/>
            <a:ext cx="2132135" cy="646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8135" y="2971800"/>
            <a:ext cx="1666142" cy="1164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309308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Tera Term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09" y="1180016"/>
            <a:ext cx="3558747" cy="20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00" y="2823012"/>
            <a:ext cx="3633926" cy="20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4362" y="1814260"/>
            <a:ext cx="14595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‘Next’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04293" y="3132217"/>
            <a:ext cx="20233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a language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’Next’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21065" y="2049997"/>
            <a:ext cx="2419350" cy="34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58835" y="3591657"/>
            <a:ext cx="2627615" cy="483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9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Tera Term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89" y="1265488"/>
            <a:ext cx="3649168" cy="205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40" y="2988763"/>
            <a:ext cx="3524367" cy="19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88119" y="1696239"/>
            <a:ext cx="327524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‘Next’ unless you wish to change anything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40730" y="3620982"/>
            <a:ext cx="16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‘Next’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84240" y="2087739"/>
            <a:ext cx="2888798" cy="426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25741" y="3793269"/>
            <a:ext cx="2296990" cy="412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9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88" y="1071622"/>
            <a:ext cx="3453912" cy="19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98" y="2708268"/>
            <a:ext cx="3448643" cy="19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Tera Term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61660" y="1979887"/>
            <a:ext cx="2888798" cy="287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52451" y="3846169"/>
            <a:ext cx="3148182" cy="1116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47248" y="1826148"/>
            <a:ext cx="19015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‘Install’</a:t>
            </a: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72679" y="2849911"/>
            <a:ext cx="294498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wish Tera Term to launch after closing the window tick the check box.</a:t>
            </a:r>
            <a:endParaRPr kumimoji="0" lang="en-GB" altLang="en-US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‘Finish’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66" y="3082590"/>
            <a:ext cx="3681133" cy="193188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12" y="1394666"/>
            <a:ext cx="3784979" cy="193071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  <a:softEdge rad="127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9205" y="1168385"/>
            <a:ext cx="2571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NotePad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++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43200" y="648784"/>
            <a:ext cx="6096000" cy="480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rgbClr val="E600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Controller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21290" y="1974377"/>
            <a:ext cx="951629" cy="17074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89027" y="3731404"/>
            <a:ext cx="2856931" cy="4096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19285" y="1794858"/>
            <a:ext cx="30496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Double click on the downloaded file and follow the instruction on how to install the software.</a:t>
            </a:r>
            <a:endParaRPr kumimoji="0" lang="en-GB" altLang="en-US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919285" y="2961297"/>
            <a:ext cx="22663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OK for English or scroll down until the language required is shown in the window.</a:t>
            </a:r>
            <a:r>
              <a:rPr kumimoji="0" lang="en-GB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5556</TotalTime>
  <Words>492</Words>
  <Application>Microsoft Office PowerPoint</Application>
  <PresentationFormat>Custom</PresentationFormat>
  <Paragraphs>127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Gotham-Book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cineviz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razor</dc:creator>
  <cp:lastModifiedBy>John Martin Allison</cp:lastModifiedBy>
  <cp:revision>99</cp:revision>
  <dcterms:created xsi:type="dcterms:W3CDTF">2015-01-28T15:31:41Z</dcterms:created>
  <dcterms:modified xsi:type="dcterms:W3CDTF">2016-10-17T07:04:53Z</dcterms:modified>
</cp:coreProperties>
</file>