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0" r:id="rId3"/>
    <p:sldId id="275" r:id="rId4"/>
    <p:sldId id="288" r:id="rId5"/>
    <p:sldId id="321" r:id="rId6"/>
    <p:sldId id="322" r:id="rId7"/>
    <p:sldId id="323" r:id="rId8"/>
    <p:sldId id="324" r:id="rId9"/>
    <p:sldId id="325" r:id="rId10"/>
    <p:sldId id="326" r:id="rId11"/>
    <p:sldId id="319" r:id="rId12"/>
    <p:sldId id="327" r:id="rId13"/>
    <p:sldId id="317" r:id="rId14"/>
    <p:sldId id="260" r:id="rId15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73">
          <p15:clr>
            <a:srgbClr val="A4A3A4"/>
          </p15:clr>
        </p15:guide>
        <p15:guide id="3" pos="11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59" autoAdjust="0"/>
  </p:normalViewPr>
  <p:slideViewPr>
    <p:cSldViewPr snapToGrid="0" snapToObjects="1" showGuides="1">
      <p:cViewPr>
        <p:scale>
          <a:sx n="75" d="100"/>
          <a:sy n="75" d="100"/>
        </p:scale>
        <p:origin x="1246" y="233"/>
      </p:cViewPr>
      <p:guideLst>
        <p:guide orient="horz" pos="1622"/>
        <p:guide pos="273"/>
        <p:guide pos="11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CFCBD-BBB2-6C4B-A1D9-A14E4E1F9D1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08BAB-6012-B34B-82D7-C9793B1A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65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91BF5-0E79-C142-A52B-67F6D111FCE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FC4B9-C6CE-2D43-B86A-958C77E0E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3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See </a:t>
            </a:r>
            <a:r>
              <a:rPr lang="en-GB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supervisord.conf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file in the site controller manual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9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 – Use the IP address and other information of your site controller not the IP address used in the example below</a:t>
            </a:r>
            <a:endParaRPr lang="en-GB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3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 – Use the IP address and other information of your site controller not the IP address used in the example below</a:t>
            </a:r>
            <a:endParaRPr lang="en-GB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9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Note</a:t>
            </a:r>
            <a:r>
              <a:rPr lang="en-GB" baseline="0" dirty="0" smtClean="0"/>
              <a:t> </a:t>
            </a:r>
            <a:r>
              <a:rPr lang="en-GB" baseline="0" smtClean="0"/>
              <a:t>– </a:t>
            </a:r>
            <a:endParaRPr lang="en-GB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4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8" cy="5148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374486"/>
            <a:ext cx="5766010" cy="110354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06238"/>
            <a:ext cx="2133600" cy="2740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DFF7B-2400-8E4D-B756-2443618E92DE}" type="datetime1">
              <a:rPr lang="en-US" smtClean="0"/>
              <a:t>10/11/2016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7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pe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9138927" cy="51452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590800" y="496384"/>
            <a:ext cx="6096000" cy="480266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E600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Chapter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2590800" y="976650"/>
            <a:ext cx="6096000" cy="3405208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3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G_PPT_TEMPLATE_chapter_01-2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8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E60023"/>
                </a:solidFill>
              </a:defRPr>
            </a:lvl1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1201262"/>
            <a:ext cx="8229600" cy="3180596"/>
          </a:xfr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"/>
            <a:ext cx="9143998" cy="51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6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Page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Training%20presentation%20-%20Introduction.pptx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329" y="3233216"/>
            <a:ext cx="3973930" cy="12386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70227" y="424228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 No.1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2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10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2590800" y="496384"/>
            <a:ext cx="6096000" cy="480266"/>
          </a:xfrm>
        </p:spPr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3679" y="1635779"/>
            <a:ext cx="2607294" cy="149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Connect to Tera Term and in the editor window type the command</a:t>
            </a:r>
          </a:p>
          <a:p>
            <a:endParaRPr lang="en-GB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3678" y="4046221"/>
            <a:ext cx="6243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sudo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cp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supervisord.conf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  /</a:t>
            </a:r>
            <a:r>
              <a:rPr lang="en-GB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etc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/supervisor </a:t>
            </a:r>
            <a:r>
              <a:rPr lang="en-GB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supervisord.conf</a:t>
            </a:r>
            <a:endParaRPr lang="en-GB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GB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Press enter and the file will be copied to the appropriate location 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80" y="1347171"/>
            <a:ext cx="4573098" cy="25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743200" y="648784"/>
            <a:ext cx="6096000" cy="480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 baseline="0">
                <a:solidFill>
                  <a:srgbClr val="E6002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1840" y="1329567"/>
            <a:ext cx="6111240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Changes to interfaces file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site controller must have a fixed IP address. If the network allows the IP port to be a dedicated fixed IP address and will always be dedicated then this procedure will not be required, if not, it is recommended this procedure should be followed.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change can be completed by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WinSCP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We recommend this file to be copied and pasted into the saved file.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743200" y="648784"/>
            <a:ext cx="6096000" cy="480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 baseline="0">
                <a:solidFill>
                  <a:srgbClr val="E6002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5480" y="1243207"/>
            <a:ext cx="6858000" cy="3286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the 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interfaces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file which is in root/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/network folder, copy 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interfaces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file from the site controller window to the PC window.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 the file by double clicking on the highlighted 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interfaces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file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add in the lines and copy the following lines over the existing file.  Once completed, save the file and copy it from the PC window to the root/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/network folder. </a:t>
            </a:r>
            <a:endParaRPr lang="en-GB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 the same procedure as previously described.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13</a:t>
            </a:fld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57200" y="157482"/>
            <a:ext cx="4114800" cy="480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590800" y="3314596"/>
            <a:ext cx="1847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GB" altLang="en-US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pres?slideindex=1&amp;slidetitle="/>
          </p:cNvPr>
          <p:cNvSpPr txBox="1"/>
          <p:nvPr/>
        </p:nvSpPr>
        <p:spPr>
          <a:xfrm>
            <a:off x="7613295" y="4130737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Return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0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8504" y="1091784"/>
            <a:ext cx="604043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 panose="02000604040000020004" pitchFamily="2" charset="0"/>
              </a:rPr>
              <a:t>Site Controller</a:t>
            </a:r>
          </a:p>
          <a:p>
            <a:pPr algn="ctr"/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 panose="02000604040000020004" pitchFamily="2" charset="0"/>
              </a:rPr>
              <a:t> </a:t>
            </a:r>
          </a:p>
          <a:p>
            <a:pPr algn="ctr"/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 panose="02000604040000020004" pitchFamily="2" charset="0"/>
              </a:rPr>
              <a:t>Modifying existing files</a:t>
            </a:r>
            <a:endParaRPr lang="en-GB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-Book" panose="02000604040000020004" pitchFamily="2" charset="0"/>
            </a:endParaRPr>
          </a:p>
          <a:p>
            <a:pPr algn="ctr"/>
            <a:endParaRPr lang="en-GB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-Book" panose="02000604040000020004" pitchFamily="2" charset="0"/>
            </a:endParaRPr>
          </a:p>
          <a:p>
            <a:pPr algn="ctr"/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-Book" panose="02000604040000020004" pitchFamily="2" charset="0"/>
            </a:endParaRPr>
          </a:p>
          <a:p>
            <a:pPr algn="ctr"/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-Book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057400" y="1310198"/>
            <a:ext cx="6156960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Changes to </a:t>
            </a:r>
            <a:r>
              <a:rPr lang="en-GB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supervisord.conf</a:t>
            </a: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file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this point we need to modify the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supervisord.conf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file which is located in the /root/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/supervisor folder.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change can be completed by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WinSCP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changes to the file are highlighted in yellow. We recommend these to copied and pasted into the file.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4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2590800" y="496384"/>
            <a:ext cx="6096000" cy="480266"/>
          </a:xfrm>
        </p:spPr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1438" y="1793952"/>
            <a:ext cx="2720051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this point we need to modify the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supervisord.conf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file which is located in the /root/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/supervisor folder.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489" y="1192191"/>
            <a:ext cx="5524500" cy="310753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4458954" y="2274425"/>
            <a:ext cx="2497431" cy="8919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92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078" y="1266539"/>
            <a:ext cx="4929824" cy="27730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5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2590800" y="496384"/>
            <a:ext cx="6096000" cy="480266"/>
          </a:xfrm>
        </p:spPr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9832" y="1621662"/>
            <a:ext cx="2905246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Drag and  then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drop the </a:t>
            </a:r>
            <a:r>
              <a:rPr lang="en-GB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supervisord.conf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site controller window to the PC window.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19450" y="1783080"/>
            <a:ext cx="3623310" cy="2933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41924" y="2509520"/>
            <a:ext cx="840236" cy="2119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89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6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2590800" y="496384"/>
            <a:ext cx="6096000" cy="480266"/>
          </a:xfrm>
        </p:spPr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0926" y="945583"/>
            <a:ext cx="2905246" cy="315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Open the file by double clicking on the highlighted </a:t>
            </a:r>
            <a:r>
              <a:rPr lang="en-GB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supervisord.conf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and add in the lines which are highlighted.  </a:t>
            </a:r>
            <a:endParaRPr lang="en-GB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GB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Once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completed, save the file and copy it from the PC window to the root/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etc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/supervisor folder.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6172" y="990587"/>
            <a:ext cx="4010628" cy="3352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  <a:tab pos="5486400" algn="l"/>
                <a:tab pos="60960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82400" algn="l"/>
                <a:tab pos="12192000" algn="l"/>
                <a:tab pos="12801600" algn="l"/>
                <a:tab pos="13411200" algn="l"/>
                <a:tab pos="14020800" algn="l"/>
                <a:tab pos="14630400" algn="l"/>
                <a:tab pos="15240000" algn="l"/>
                <a:tab pos="15849600" algn="l"/>
                <a:tab pos="16459200" algn="l"/>
                <a:tab pos="17068800" algn="l"/>
                <a:tab pos="17678400" algn="l"/>
                <a:tab pos="18288000" algn="l"/>
                <a:tab pos="18897600" algn="l"/>
                <a:tab pos="19507200" algn="l"/>
              </a:tabLst>
            </a:pP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 supervisor </a:t>
            </a: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config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file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  <a:tab pos="5486400" algn="l"/>
                <a:tab pos="60960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82400" algn="l"/>
                <a:tab pos="12192000" algn="l"/>
                <a:tab pos="12801600" algn="l"/>
                <a:tab pos="13411200" algn="l"/>
                <a:tab pos="14020800" algn="l"/>
                <a:tab pos="14630400" algn="l"/>
                <a:tab pos="15240000" algn="l"/>
                <a:tab pos="15849600" algn="l"/>
                <a:tab pos="16459200" algn="l"/>
                <a:tab pos="17068800" algn="l"/>
                <a:tab pos="17678400" algn="l"/>
                <a:tab pos="18288000" algn="l"/>
                <a:tab pos="18897600" algn="l"/>
                <a:tab pos="19507200" algn="l"/>
              </a:tabLst>
            </a:pP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  <a:tab pos="5486400" algn="l"/>
                <a:tab pos="60960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82400" algn="l"/>
                <a:tab pos="12192000" algn="l"/>
                <a:tab pos="12801600" algn="l"/>
                <a:tab pos="13411200" algn="l"/>
                <a:tab pos="14020800" algn="l"/>
                <a:tab pos="14630400" algn="l"/>
                <a:tab pos="15240000" algn="l"/>
                <a:tab pos="15849600" algn="l"/>
                <a:tab pos="16459200" algn="l"/>
                <a:tab pos="17068800" algn="l"/>
                <a:tab pos="17678400" algn="l"/>
                <a:tab pos="18288000" algn="l"/>
                <a:tab pos="18897600" algn="l"/>
                <a:tab pos="19507200" algn="l"/>
              </a:tabLst>
            </a:pP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[</a:t>
            </a: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unix_http_server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]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  <a:tab pos="5486400" algn="l"/>
                <a:tab pos="60960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82400" algn="l"/>
                <a:tab pos="12192000" algn="l"/>
                <a:tab pos="12801600" algn="l"/>
                <a:tab pos="13411200" algn="l"/>
                <a:tab pos="14020800" algn="l"/>
                <a:tab pos="14630400" algn="l"/>
                <a:tab pos="15240000" algn="l"/>
                <a:tab pos="15849600" algn="l"/>
                <a:tab pos="16459200" algn="l"/>
                <a:tab pos="17068800" algn="l"/>
                <a:tab pos="17678400" algn="l"/>
                <a:tab pos="18288000" algn="l"/>
                <a:tab pos="18897600" algn="l"/>
                <a:tab pos="19507200" algn="l"/>
              </a:tabLst>
            </a:pP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file=/</a:t>
            </a: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var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/run/</a:t>
            </a: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supervisor.sock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; (the path to the socket file)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  <a:tab pos="5486400" algn="l"/>
                <a:tab pos="60960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82400" algn="l"/>
                <a:tab pos="12192000" algn="l"/>
                <a:tab pos="12801600" algn="l"/>
                <a:tab pos="13411200" algn="l"/>
                <a:tab pos="14020800" algn="l"/>
                <a:tab pos="14630400" algn="l"/>
                <a:tab pos="15240000" algn="l"/>
                <a:tab pos="15849600" algn="l"/>
                <a:tab pos="16459200" algn="l"/>
                <a:tab pos="17068800" algn="l"/>
                <a:tab pos="17678400" algn="l"/>
                <a:tab pos="18288000" algn="l"/>
                <a:tab pos="18897600" algn="l"/>
                <a:tab pos="19507200" algn="l"/>
              </a:tabLst>
            </a:pP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chmod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=0700                       ; </a:t>
            </a: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sockef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file mode (default 0700)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  <a:tab pos="5486400" algn="l"/>
                <a:tab pos="60960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82400" algn="l"/>
                <a:tab pos="12192000" algn="l"/>
                <a:tab pos="12801600" algn="l"/>
                <a:tab pos="13411200" algn="l"/>
                <a:tab pos="14020800" algn="l"/>
                <a:tab pos="14630400" algn="l"/>
                <a:tab pos="15240000" algn="l"/>
                <a:tab pos="15849600" algn="l"/>
                <a:tab pos="16459200" algn="l"/>
                <a:tab pos="17068800" algn="l"/>
                <a:tab pos="17678400" algn="l"/>
                <a:tab pos="18288000" algn="l"/>
                <a:tab pos="18897600" algn="l"/>
                <a:tab pos="19507200" algn="l"/>
              </a:tabLst>
            </a:pP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  <a:tab pos="5486400" algn="l"/>
                <a:tab pos="60960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82400" algn="l"/>
                <a:tab pos="12192000" algn="l"/>
                <a:tab pos="12801600" algn="l"/>
                <a:tab pos="13411200" algn="l"/>
                <a:tab pos="14020800" algn="l"/>
                <a:tab pos="14630400" algn="l"/>
                <a:tab pos="15240000" algn="l"/>
                <a:tab pos="15849600" algn="l"/>
                <a:tab pos="16459200" algn="l"/>
                <a:tab pos="17068800" algn="l"/>
                <a:tab pos="17678400" algn="l"/>
                <a:tab pos="18288000" algn="l"/>
                <a:tab pos="18897600" algn="l"/>
                <a:tab pos="19507200" algn="l"/>
              </a:tabLst>
            </a:pP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[</a:t>
            </a: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supervisord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]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  <a:tab pos="5486400" algn="l"/>
                <a:tab pos="60960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82400" algn="l"/>
                <a:tab pos="12192000" algn="l"/>
                <a:tab pos="12801600" algn="l"/>
                <a:tab pos="13411200" algn="l"/>
                <a:tab pos="14020800" algn="l"/>
                <a:tab pos="14630400" algn="l"/>
                <a:tab pos="15240000" algn="l"/>
                <a:tab pos="15849600" algn="l"/>
                <a:tab pos="16459200" algn="l"/>
                <a:tab pos="17068800" algn="l"/>
                <a:tab pos="17678400" algn="l"/>
                <a:tab pos="18288000" algn="l"/>
                <a:tab pos="18897600" algn="l"/>
                <a:tab pos="19507200" algn="l"/>
              </a:tabLst>
            </a:pPr>
            <a:r>
              <a:rPr lang="en-GB" sz="1100" dirty="0" err="1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logfile</a:t>
            </a:r>
            <a:r>
              <a:rPr lang="en-GB" sz="1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/media/</a:t>
            </a:r>
            <a:r>
              <a:rPr lang="en-GB" sz="1100" dirty="0" err="1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ramdisk</a:t>
            </a:r>
            <a:r>
              <a:rPr lang="en-GB" sz="1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/supervisord.log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  <a:tab pos="5486400" algn="l"/>
                <a:tab pos="60960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82400" algn="l"/>
                <a:tab pos="12192000" algn="l"/>
                <a:tab pos="12801600" algn="l"/>
                <a:tab pos="13411200" algn="l"/>
                <a:tab pos="14020800" algn="l"/>
                <a:tab pos="14630400" algn="l"/>
                <a:tab pos="15240000" algn="l"/>
                <a:tab pos="15849600" algn="l"/>
                <a:tab pos="16459200" algn="l"/>
                <a:tab pos="17068800" algn="l"/>
                <a:tab pos="17678400" algn="l"/>
                <a:tab pos="18288000" algn="l"/>
                <a:tab pos="18897600" algn="l"/>
                <a:tab pos="19507200" algn="l"/>
              </a:tabLst>
            </a:pPr>
            <a:r>
              <a:rPr lang="en-GB" sz="1100" dirty="0" err="1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logfile_maxbytes</a:t>
            </a:r>
            <a:r>
              <a:rPr lang="en-GB" sz="1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1MB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  <a:tab pos="5486400" algn="l"/>
                <a:tab pos="60960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82400" algn="l"/>
                <a:tab pos="12192000" algn="l"/>
                <a:tab pos="12801600" algn="l"/>
                <a:tab pos="13411200" algn="l"/>
                <a:tab pos="14020800" algn="l"/>
                <a:tab pos="14630400" algn="l"/>
                <a:tab pos="15240000" algn="l"/>
                <a:tab pos="15849600" algn="l"/>
                <a:tab pos="16459200" algn="l"/>
                <a:tab pos="17068800" algn="l"/>
                <a:tab pos="17678400" algn="l"/>
                <a:tab pos="18288000" algn="l"/>
                <a:tab pos="18897600" algn="l"/>
                <a:tab pos="19507200" algn="l"/>
              </a:tabLst>
            </a:pPr>
            <a:r>
              <a:rPr lang="en-GB" sz="1100" dirty="0" err="1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logfile_backups</a:t>
            </a:r>
            <a:r>
              <a:rPr lang="en-GB" sz="1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5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  <a:tab pos="5486400" algn="l"/>
                <a:tab pos="60960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82400" algn="l"/>
                <a:tab pos="12192000" algn="l"/>
                <a:tab pos="12801600" algn="l"/>
                <a:tab pos="13411200" algn="l"/>
                <a:tab pos="14020800" algn="l"/>
                <a:tab pos="14630400" algn="l"/>
                <a:tab pos="15240000" algn="l"/>
                <a:tab pos="15849600" algn="l"/>
                <a:tab pos="16459200" algn="l"/>
                <a:tab pos="17068800" algn="l"/>
                <a:tab pos="17678400" algn="l"/>
                <a:tab pos="18288000" algn="l"/>
                <a:tab pos="18897600" algn="l"/>
                <a:tab pos="19507200" algn="l"/>
              </a:tabLst>
            </a:pP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logfile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=/</a:t>
            </a: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var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/log/supervisor/supervisord.log ; (main log </a:t>
            </a: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file;default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$CWD/supervisord.log)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  <a:tab pos="5486400" algn="l"/>
                <a:tab pos="60960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82400" algn="l"/>
                <a:tab pos="12192000" algn="l"/>
                <a:tab pos="12801600" algn="l"/>
                <a:tab pos="13411200" algn="l"/>
                <a:tab pos="14020800" algn="l"/>
                <a:tab pos="14630400" algn="l"/>
                <a:tab pos="15240000" algn="l"/>
                <a:tab pos="15849600" algn="l"/>
                <a:tab pos="16459200" algn="l"/>
                <a:tab pos="17068800" algn="l"/>
                <a:tab pos="17678400" algn="l"/>
                <a:tab pos="18288000" algn="l"/>
                <a:tab pos="18897600" algn="l"/>
                <a:tab pos="19507200" algn="l"/>
              </a:tabLst>
            </a:pP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pidfile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=/</a:t>
            </a: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var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/run/</a:t>
            </a: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supervisord.pid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; (</a:t>
            </a: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supervisord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pidfile;default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supervisord.pid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  <a:tab pos="5486400" algn="l"/>
                <a:tab pos="60960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82400" algn="l"/>
                <a:tab pos="12192000" algn="l"/>
                <a:tab pos="12801600" algn="l"/>
                <a:tab pos="13411200" algn="l"/>
                <a:tab pos="14020800" algn="l"/>
                <a:tab pos="14630400" algn="l"/>
                <a:tab pos="15240000" algn="l"/>
                <a:tab pos="15849600" algn="l"/>
                <a:tab pos="16459200" algn="l"/>
                <a:tab pos="17068800" algn="l"/>
                <a:tab pos="17678400" algn="l"/>
                <a:tab pos="18288000" algn="l"/>
                <a:tab pos="18897600" algn="l"/>
                <a:tab pos="19507200" algn="l"/>
              </a:tabLst>
            </a:pP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childlogdir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=/</a:t>
            </a: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var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/log/supervisor            ; ('AUTO' child log </a:t>
            </a:r>
            <a:r>
              <a:rPr lang="en-GB" sz="11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dir</a:t>
            </a:r>
            <a:r>
              <a:rPr lang="en-GB" sz="11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 default $TEMP)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7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2590800" y="496384"/>
            <a:ext cx="6096000" cy="480266"/>
          </a:xfrm>
        </p:spPr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3679" y="1194225"/>
            <a:ext cx="2905246" cy="2881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Open the file by double clicking on the highlighted </a:t>
            </a:r>
            <a:r>
              <a:rPr lang="en-GB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supervisord.conf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and add in the lines which are highlighted.  </a:t>
            </a:r>
            <a:endParaRPr lang="en-GB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GB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See </a:t>
            </a:r>
            <a:r>
              <a:rPr lang="en-GB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supervisord.conf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file in the site controller manual</a:t>
            </a:r>
          </a:p>
          <a:p>
            <a:endParaRPr lang="en-GB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0" y="1366338"/>
            <a:ext cx="4511040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8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2590800" y="496384"/>
            <a:ext cx="6096000" cy="480266"/>
          </a:xfrm>
        </p:spPr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3679" y="1635779"/>
            <a:ext cx="2905246" cy="205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If the </a:t>
            </a:r>
            <a:r>
              <a:rPr lang="en-GB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WinSCP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denies access to the copying the file then we can use Tera Term to copy the file into the Supervisor folder.</a:t>
            </a:r>
          </a:p>
          <a:p>
            <a:endParaRPr lang="en-GB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051" y="1183558"/>
            <a:ext cx="5253566" cy="29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9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2590800" y="496384"/>
            <a:ext cx="6096000" cy="480266"/>
          </a:xfrm>
        </p:spPr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3679" y="1635779"/>
            <a:ext cx="2607294" cy="149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Drag and drop the </a:t>
            </a:r>
            <a:r>
              <a:rPr lang="en-GB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supervisord.conf</a:t>
            </a:r>
            <a:r>
              <a:rPr lang="en-GB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file into the Snap folder.</a:t>
            </a:r>
          </a:p>
          <a:p>
            <a:endParaRPr lang="en-GB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140" y="805610"/>
            <a:ext cx="6879166" cy="386953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930555" y="2574878"/>
            <a:ext cx="3411941" cy="723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4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5524</TotalTime>
  <Words>167</Words>
  <Application>Microsoft Office PowerPoint</Application>
  <PresentationFormat>Custom</PresentationFormat>
  <Paragraphs>98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Consolas</vt:lpstr>
      <vt:lpstr>Gotham-Book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cineviz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razor</dc:creator>
  <cp:lastModifiedBy>John Martin Allison</cp:lastModifiedBy>
  <cp:revision>95</cp:revision>
  <dcterms:created xsi:type="dcterms:W3CDTF">2015-01-28T15:31:41Z</dcterms:created>
  <dcterms:modified xsi:type="dcterms:W3CDTF">2016-10-11T13:00:20Z</dcterms:modified>
</cp:coreProperties>
</file>