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75" r:id="rId4"/>
    <p:sldId id="335" r:id="rId5"/>
    <p:sldId id="342" r:id="rId6"/>
    <p:sldId id="345" r:id="rId7"/>
    <p:sldId id="353" r:id="rId8"/>
    <p:sldId id="343" r:id="rId9"/>
    <p:sldId id="346" r:id="rId10"/>
    <p:sldId id="347" r:id="rId11"/>
    <p:sldId id="348" r:id="rId12"/>
    <p:sldId id="350" r:id="rId13"/>
    <p:sldId id="352" r:id="rId14"/>
    <p:sldId id="351" r:id="rId15"/>
    <p:sldId id="344" r:id="rId16"/>
    <p:sldId id="317" r:id="rId17"/>
    <p:sldId id="260" r:id="rId1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73">
          <p15:clr>
            <a:srgbClr val="A4A3A4"/>
          </p15:clr>
        </p15:guide>
        <p15:guide id="3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28" autoAdjust="0"/>
  </p:normalViewPr>
  <p:slideViewPr>
    <p:cSldViewPr snapToGrid="0" snapToObjects="1" showGuides="1">
      <p:cViewPr>
        <p:scale>
          <a:sx n="75" d="100"/>
          <a:sy n="75" d="100"/>
        </p:scale>
        <p:origin x="962" y="166"/>
      </p:cViewPr>
      <p:guideLst>
        <p:guide orient="horz" pos="1622"/>
        <p:guide pos="273"/>
        <p:guide pos="11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1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FCBD-BBB2-6C4B-A1D9-A14E4E1F9D1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8BAB-6012-B34B-82D7-C9793B1A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5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1BF5-0E79-C142-A52B-67F6D111FCE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C4B9-C6CE-2D43-B86A-958C77E0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3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recommend copying the line directly from the slide or from the manual provided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GB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controller must be connected to the network / internet for this to download the latest version.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controller will down load the latest software – this may take a few minutes depending upon the connection with the internet.</a:t>
            </a:r>
            <a:endParaRPr lang="en-GB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/>
              <a:t>We </a:t>
            </a:r>
            <a:r>
              <a:rPr lang="en-GB" dirty="0" smtClean="0"/>
              <a:t>recommend copying </a:t>
            </a:r>
            <a:r>
              <a:rPr lang="en-GB" dirty="0" smtClean="0"/>
              <a:t>each </a:t>
            </a:r>
            <a:r>
              <a:rPr lang="en-GB" dirty="0" smtClean="0"/>
              <a:t>line directly from the slide or from the manual provided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Note</a:t>
            </a:r>
            <a:r>
              <a:rPr lang="en-GB" baseline="0" dirty="0" smtClean="0"/>
              <a:t> </a:t>
            </a:r>
            <a:r>
              <a:rPr lang="en-GB" baseline="0" smtClean="0"/>
              <a:t>– </a:t>
            </a: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374486"/>
            <a:ext cx="5766010" cy="110354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238"/>
            <a:ext cx="2133600" cy="274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DFF7B-2400-8E4D-B756-2443618E92DE}" type="datetime1">
              <a:rPr lang="en-US" smtClean="0"/>
              <a:t>10/17/2016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pe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7" cy="51452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590800" y="496384"/>
            <a:ext cx="6096000" cy="480266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600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Chapter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976650"/>
            <a:ext cx="6096000" cy="3405208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G_PPT_TEMPLATE_chapter_01-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E60023"/>
                </a:solidFill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201262"/>
            <a:ext cx="8229600" cy="3180596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"/>
            <a:ext cx="9143998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raining%20presentation%20-%20Introduction.ppt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pdate.synapse-wireless.com/pyp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date.synapse-wireless.com/pyp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date.synapse-wireless.com/pyp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9" y="3233216"/>
            <a:ext cx="3973930" cy="1238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0227" y="424228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SC No.4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94" y="1368512"/>
            <a:ext cx="5126606" cy="28837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549" y="1262436"/>
            <a:ext cx="21987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Paste each line using the Edit tab drop down menu as previously described.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Click OK in the pop up window to paste the copied line.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It will ask for the password. Check the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ramdisk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folder by using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WinSCP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63296" y="1539106"/>
            <a:ext cx="723009" cy="47257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78942" y="3062712"/>
            <a:ext cx="1733460" cy="2308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65" y="1262436"/>
            <a:ext cx="5080053" cy="28575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549" y="1262436"/>
            <a:ext cx="21987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Paste each line using the Edit tab drop down menu as previously described.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Click OK in the pop up window to paste the copied line.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Here the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ramdisk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has replied with a response.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63296" y="1443105"/>
            <a:ext cx="675339" cy="56857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79268" y="3869949"/>
            <a:ext cx="970738" cy="3380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58" y="1196358"/>
            <a:ext cx="5188343" cy="29184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549" y="1262436"/>
            <a:ext cx="21987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Paste each line using the Edit tab drop down menu as previously described.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Click OK in the pop up window to paste the copied line.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Here the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supervisor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programming is being loaded.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63296" y="1568781"/>
            <a:ext cx="866020" cy="4429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63296" y="2668561"/>
            <a:ext cx="866020" cy="16217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916680" y="1937512"/>
            <a:ext cx="5161280" cy="73104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58" y="1196358"/>
            <a:ext cx="5188343" cy="29184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549" y="1262436"/>
            <a:ext cx="21987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Paste each line using the Edit tab drop down menu as previously described.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Click OK in the pop up window to paste the copied line.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Here the utilities programming is being loaded.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63296" y="1568781"/>
            <a:ext cx="866020" cy="4429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63296" y="3819144"/>
            <a:ext cx="377184" cy="4711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40480" y="2557272"/>
            <a:ext cx="5166359" cy="134734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97" y="1262436"/>
            <a:ext cx="5180537" cy="29140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549" y="1262436"/>
            <a:ext cx="21987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Paste each line using the Edit tab drop down menu as previously described.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Click OK in the pop up window to paste the copied line.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Here the software from Synapse has been loaded.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63296" y="1425770"/>
            <a:ext cx="757678" cy="5859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63296" y="3518923"/>
            <a:ext cx="606001" cy="7713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069297" y="1425771"/>
            <a:ext cx="5274051" cy="247884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09552" y="2139428"/>
            <a:ext cx="3325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Once the embedded files have been activated the site controller is ready to be configured for the AMEREX Integrated programs</a:t>
            </a:r>
            <a:endParaRPr lang="en-GB" dirty="0"/>
          </a:p>
        </p:txBody>
      </p:sp>
      <p:pic>
        <p:nvPicPr>
          <p:cNvPr id="10" name="Picture 2" descr="http://media.digikey.com/Photos/Synapse%20Photos/MFG_SS42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99" y="1151111"/>
            <a:ext cx="30241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4114800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90800" y="3314596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pres?slideindex=1&amp;slidetitle="/>
          </p:cNvPr>
          <p:cNvSpPr txBox="1"/>
          <p:nvPr/>
        </p:nvSpPr>
        <p:spPr>
          <a:xfrm>
            <a:off x="7613295" y="4130737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1642" y="1091784"/>
            <a:ext cx="39741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Site Controller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 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Setting up the </a:t>
            </a:r>
          </a:p>
          <a:p>
            <a:pPr algn="ctr"/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s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ite controller</a:t>
            </a:r>
          </a:p>
          <a:p>
            <a:pPr algn="ctr"/>
            <a:endParaRPr lang="en-GB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  <a:p>
            <a:pPr algn="ctr"/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  <a:p>
            <a:pPr algn="ctr"/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206" y="1060194"/>
            <a:ext cx="41563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the site controller </a:t>
            </a:r>
          </a:p>
          <a:p>
            <a:endParaRPr lang="en-GB" altLang="en-US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site controller is supplied with programs already installed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activated. 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section will show you how to activate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programs.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2" descr="http://media.digikey.com/Photos/Synapse%20Photos/MFG_SS42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99" y="1151111"/>
            <a:ext cx="30241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110047" y="1100017"/>
            <a:ext cx="6639098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programs must be installed in the site controller prior to connecting to the mesh network.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sudo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mkdir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-p /media/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ramdisk</a:t>
            </a:r>
            <a:endParaRPr kumimoji="0" lang="en-GB" alt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sudo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mount -t 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tmpfs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-o size=64M 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tmpfs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/media/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ramdisk</a:t>
            </a:r>
            <a:endParaRPr kumimoji="0" lang="en-GB" alt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grep /media/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ramdisk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mtab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sudo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tee -a /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fstab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apt-get install e20-snap-utils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apt-get install supervisor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sudo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pip install -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https://update.synapse-wireless.com/pypi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snapconnect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107277" y="2075706"/>
            <a:ext cx="6579523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 each line of the above and paste it in the editor window of Tera Term. Check the folder you are in, snap@e20:~ $ . 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this may be slightly different depending on the site controller you have but it should be of a similar format as snap@..........:~$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928553" y="846254"/>
            <a:ext cx="7215447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the line has been 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typed in Tera Term window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pasted into the 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ress the Enter / Return key and the program will install automatically.  </a:t>
            </a:r>
            <a:endParaRPr lang="en-GB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for first five items.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last item the Site Controller must be connected to a network to download the latest software, copy the following into the Tera Term editor window and press enter.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sudo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pip install -</a:t>
            </a:r>
            <a:r>
              <a:rPr lang="en-GB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https://update.synapse-wireless.com/pypi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snapconnect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controller must be connected to the network / internet for this to download the latest version.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controller will down load the latest software – this may take a few minutes depending upon the connection with the internet.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928553" y="1298374"/>
            <a:ext cx="7215447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the line has been 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typed in Tera Term window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pasted into the 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ress the Enter / Return key and the program will install automatically.  </a:t>
            </a:r>
            <a:endParaRPr lang="en-GB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for first five items.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last item the Site Controller must be connected to a network to download the latest software, copy the following into the Tera Term editor window and press enter.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sudo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pip install -</a:t>
            </a:r>
            <a:r>
              <a:rPr lang="en-GB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https://update.synapse-wireless.com/pypi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snapconnect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4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91" y="1518387"/>
            <a:ext cx="4210050" cy="23691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1474410"/>
            <a:ext cx="21987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Tera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Term does not use the normal CTRL C or CTRL V for copy and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paste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must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 the command bar ‘Edit’ tab at the top of Tera Term editor window.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04829" y="1683327"/>
            <a:ext cx="730457" cy="16667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Controller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549" y="1262436"/>
            <a:ext cx="21987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Paste each line using the Edit tab drop down menu as previously described.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Click OK in the pop up window to paste the copied line.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It will ask for the password. Check the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ramdisk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folder by using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WinSCP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40975" y="1474411"/>
            <a:ext cx="816366" cy="5372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41" y="1316354"/>
            <a:ext cx="4630189" cy="260448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828011" y="3044070"/>
            <a:ext cx="1375038" cy="10915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605</Words>
  <Application>Microsoft Office PowerPoint</Application>
  <PresentationFormat>Custom</PresentationFormat>
  <Paragraphs>127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Gotham-Book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cineviz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razor</dc:creator>
  <cp:lastModifiedBy>John Martin Allison</cp:lastModifiedBy>
  <cp:revision>119</cp:revision>
  <dcterms:created xsi:type="dcterms:W3CDTF">2015-01-28T15:31:41Z</dcterms:created>
  <dcterms:modified xsi:type="dcterms:W3CDTF">2016-10-17T07:29:55Z</dcterms:modified>
</cp:coreProperties>
</file>